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5" r:id="rId1"/>
  </p:sldMasterIdLst>
  <p:notesMasterIdLst>
    <p:notesMasterId r:id="rId6"/>
  </p:notesMasterIdLst>
  <p:handoutMasterIdLst>
    <p:handoutMasterId r:id="rId7"/>
  </p:handoutMasterIdLst>
  <p:sldIdLst>
    <p:sldId id="320" r:id="rId2"/>
    <p:sldId id="321" r:id="rId3"/>
    <p:sldId id="322" r:id="rId4"/>
    <p:sldId id="323" r:id="rId5"/>
  </p:sldIdLst>
  <p:sldSz cx="12192000" cy="6858000"/>
  <p:notesSz cx="6858000" cy="9144000"/>
  <p:embeddedFontLst>
    <p:embeddedFont>
      <p:font typeface="Lato"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Muli" panose="020B060402020202020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F337C7"/>
    <a:srgbClr val="FFDD57"/>
    <a:srgbClr val="209CEE"/>
    <a:srgbClr val="7957D5"/>
    <a:srgbClr val="3273DC"/>
    <a:srgbClr val="EB9E30"/>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2492" autoAdjust="0"/>
  </p:normalViewPr>
  <p:slideViewPr>
    <p:cSldViewPr snapToGrid="0" snapToObjects="1">
      <p:cViewPr varScale="1">
        <p:scale>
          <a:sx n="74" d="100"/>
          <a:sy n="74" d="100"/>
        </p:scale>
        <p:origin x="516" y="56"/>
      </p:cViewPr>
      <p:guideLst>
        <p:guide orient="horz" pos="2160"/>
        <p:guide pos="3840"/>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85251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197628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286579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643209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253447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157379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6/2/2020</a:t>
            </a:fld>
            <a:endParaRPr lang="en-US" dirty="0"/>
          </a:p>
        </p:txBody>
      </p:sp>
      <p:sp>
        <p:nvSpPr>
          <p:cNvPr id="5" name="Footer Placeholder 4"/>
          <p:cNvSpPr>
            <a:spLocks noGrp="1"/>
          </p:cNvSpPr>
          <p:nvPr>
            <p:ph type="ftr" sz="quarter" idx="11"/>
          </p:nvPr>
        </p:nvSpPr>
        <p:spPr/>
        <p:txBody>
          <a:bodyPr/>
          <a:lstStyle/>
          <a:p>
            <a:r>
              <a:rPr lang="en-GB" smtClean="0"/>
              <a:t>Sample Slides</a:t>
            </a:r>
            <a:endParaRPr lang="en-GB"/>
          </a:p>
        </p:txBody>
      </p:sp>
      <p:sp>
        <p:nvSpPr>
          <p:cNvPr id="6" name="Slide Number Placeholder 5"/>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59922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r>
              <a:rPr lang="en-GB" smtClean="0"/>
              <a:t>Sample Slides</a:t>
            </a:r>
            <a:endParaRPr lang="en-GB"/>
          </a:p>
        </p:txBody>
      </p:sp>
      <p:sp>
        <p:nvSpPr>
          <p:cNvPr id="6" name="Slide Number Placeholder 5"/>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73126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pic>
        <p:nvPicPr>
          <p:cNvPr id="7" name="Picture 6">
            <a:extLst>
              <a:ext uri="{FF2B5EF4-FFF2-40B4-BE49-F238E27FC236}">
                <a16:creationId xmlns:a16="http://schemas.microsoft.com/office/drawing/2014/main"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spTree>
    <p:extLst>
      <p:ext uri="{BB962C8B-B14F-4D97-AF65-F5344CB8AC3E}">
        <p14:creationId xmlns:p14="http://schemas.microsoft.com/office/powerpoint/2010/main" val="302441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807406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GB" smtClean="0"/>
              <a:t>10/07/2019</a:t>
            </a:r>
            <a:endParaRPr lang="en-GB"/>
          </a:p>
        </p:txBody>
      </p:sp>
      <p:sp>
        <p:nvSpPr>
          <p:cNvPr id="5" name="Footer Placeholder 4"/>
          <p:cNvSpPr>
            <a:spLocks noGrp="1"/>
          </p:cNvSpPr>
          <p:nvPr>
            <p:ph type="ftr" sz="quarter" idx="11"/>
          </p:nvPr>
        </p:nvSpPr>
        <p:spPr/>
        <p:txBody>
          <a:bodyPr/>
          <a:lstStyle/>
          <a:p>
            <a:r>
              <a:rPr lang="en-GB" smtClean="0"/>
              <a:t>Sample Slides</a:t>
            </a:r>
            <a:endParaRPr lang="en-GB"/>
          </a:p>
        </p:txBody>
      </p:sp>
      <p:sp>
        <p:nvSpPr>
          <p:cNvPr id="6" name="Slide Number Placeholder 5"/>
          <p:cNvSpPr>
            <a:spLocks noGrp="1"/>
          </p:cNvSpPr>
          <p:nvPr>
            <p:ph type="sldNum" sz="quarter" idx="12"/>
          </p:nvPr>
        </p:nvSpPr>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02/06/2020</a:t>
            </a:fld>
            <a:endParaRPr lang="en-GB" dirty="0"/>
          </a:p>
        </p:txBody>
      </p:sp>
    </p:spTree>
    <p:extLst>
      <p:ext uri="{BB962C8B-B14F-4D97-AF65-F5344CB8AC3E}">
        <p14:creationId xmlns:p14="http://schemas.microsoft.com/office/powerpoint/2010/main" val="306624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6/2/2020</a:t>
            </a:fld>
            <a:endParaRPr lang="en-US" dirty="0"/>
          </a:p>
        </p:txBody>
      </p:sp>
      <p:sp>
        <p:nvSpPr>
          <p:cNvPr id="6" name="Footer Placeholder 5"/>
          <p:cNvSpPr>
            <a:spLocks noGrp="1"/>
          </p:cNvSpPr>
          <p:nvPr>
            <p:ph type="ftr" sz="quarter" idx="11"/>
          </p:nvPr>
        </p:nvSpPr>
        <p:spPr/>
        <p:txBody>
          <a:bodyPr/>
          <a:lstStyle/>
          <a:p>
            <a:r>
              <a:rPr lang="en-GB" smtClean="0"/>
              <a:t>Sample Slides</a:t>
            </a:r>
            <a:endParaRPr lang="en-GB"/>
          </a:p>
        </p:txBody>
      </p:sp>
      <p:sp>
        <p:nvSpPr>
          <p:cNvPr id="7" name="Slide Number Placeholder 6"/>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2234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8" name="Footer Placeholder 7"/>
          <p:cNvSpPr>
            <a:spLocks noGrp="1"/>
          </p:cNvSpPr>
          <p:nvPr>
            <p:ph type="ftr" sz="quarter" idx="11"/>
          </p:nvPr>
        </p:nvSpPr>
        <p:spPr/>
        <p:txBody>
          <a:bodyPr/>
          <a:lstStyle/>
          <a:p>
            <a:r>
              <a:rPr lang="en-GB" smtClean="0"/>
              <a:t>Sample Slides</a:t>
            </a:r>
            <a:endParaRPr lang="en-GB"/>
          </a:p>
        </p:txBody>
      </p:sp>
      <p:sp>
        <p:nvSpPr>
          <p:cNvPr id="9" name="Slide Number Placeholder 8"/>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68014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4" name="Footer Placeholder 3"/>
          <p:cNvSpPr>
            <a:spLocks noGrp="1"/>
          </p:cNvSpPr>
          <p:nvPr>
            <p:ph type="ftr" sz="quarter" idx="11"/>
          </p:nvPr>
        </p:nvSpPr>
        <p:spPr/>
        <p:txBody>
          <a:bodyPr/>
          <a:lstStyle/>
          <a:p>
            <a:r>
              <a:rPr lang="en-GB" smtClean="0"/>
              <a:t>Sample Slides</a:t>
            </a:r>
            <a:endParaRPr lang="en-GB"/>
          </a:p>
        </p:txBody>
      </p:sp>
      <p:sp>
        <p:nvSpPr>
          <p:cNvPr id="5" name="Slide Number Placeholder 4"/>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7209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3" name="Footer Placeholder 2"/>
          <p:cNvSpPr>
            <a:spLocks noGrp="1"/>
          </p:cNvSpPr>
          <p:nvPr>
            <p:ph type="ftr" sz="quarter" idx="11"/>
          </p:nvPr>
        </p:nvSpPr>
        <p:spPr/>
        <p:txBody>
          <a:bodyPr/>
          <a:lstStyle/>
          <a:p>
            <a:r>
              <a:rPr lang="en-GB" smtClean="0"/>
              <a:t>Sample Slides</a:t>
            </a:r>
            <a:endParaRPr lang="en-GB"/>
          </a:p>
        </p:txBody>
      </p:sp>
      <p:sp>
        <p:nvSpPr>
          <p:cNvPr id="4" name="Slide Number Placeholder 3"/>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02116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6/2/2020</a:t>
            </a:fld>
            <a:endParaRPr lang="en-US" dirty="0"/>
          </a:p>
        </p:txBody>
      </p:sp>
      <p:sp>
        <p:nvSpPr>
          <p:cNvPr id="6" name="Footer Placeholder 5"/>
          <p:cNvSpPr>
            <a:spLocks noGrp="1"/>
          </p:cNvSpPr>
          <p:nvPr>
            <p:ph type="ftr" sz="quarter" idx="11"/>
          </p:nvPr>
        </p:nvSpPr>
        <p:spPr/>
        <p:txBody>
          <a:bodyPr/>
          <a:lstStyle/>
          <a:p>
            <a:r>
              <a:rPr lang="en-GB" smtClean="0"/>
              <a:t>Sample Slides</a:t>
            </a:r>
            <a:endParaRPr lang="en-GB"/>
          </a:p>
        </p:txBody>
      </p:sp>
      <p:sp>
        <p:nvSpPr>
          <p:cNvPr id="7" name="Slide Number Placeholder 6"/>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380219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6" name="Footer Placeholder 5"/>
          <p:cNvSpPr>
            <a:spLocks noGrp="1"/>
          </p:cNvSpPr>
          <p:nvPr>
            <p:ph type="ftr" sz="quarter" idx="11"/>
          </p:nvPr>
        </p:nvSpPr>
        <p:spPr/>
        <p:txBody>
          <a:bodyPr/>
          <a:lstStyle/>
          <a:p>
            <a:r>
              <a:rPr lang="en-GB" smtClean="0"/>
              <a:t>Sample Slides</a:t>
            </a:r>
            <a:endParaRPr lang="en-GB"/>
          </a:p>
        </p:txBody>
      </p:sp>
      <p:sp>
        <p:nvSpPr>
          <p:cNvPr id="7" name="Slide Number Placeholder 6"/>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397416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74178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50" r:id="rId18"/>
    <p:sldLayoutId id="2147483663" r:id="rId19"/>
    <p:sldLayoutId id="2147483664" r:id="rId20"/>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Year 2 </a:t>
            </a:r>
            <a:r>
              <a:rPr lang="en-GB" dirty="0" smtClean="0">
                <a:solidFill>
                  <a:srgbClr val="FF0000"/>
                </a:solidFill>
              </a:rPr>
              <a:t>Wednesday 10</a:t>
            </a:r>
            <a:r>
              <a:rPr lang="en-GB" baseline="30000" dirty="0" smtClean="0">
                <a:solidFill>
                  <a:srgbClr val="FF0000"/>
                </a:solidFill>
              </a:rPr>
              <a:t>th</a:t>
            </a:r>
            <a:r>
              <a:rPr lang="en-GB" dirty="0" smtClean="0">
                <a:solidFill>
                  <a:srgbClr val="FF0000"/>
                </a:solidFill>
              </a:rPr>
              <a:t> June 2020</a:t>
            </a:r>
            <a:r>
              <a:rPr lang="en-GB" dirty="0"/>
              <a:t/>
            </a:r>
            <a:br>
              <a:rPr lang="en-GB" dirty="0"/>
            </a:br>
            <a:r>
              <a:rPr lang="en-GB" dirty="0"/>
              <a:t>Summer Block 4: Mass, Capacity and Temperature</a:t>
            </a:r>
          </a:p>
          <a:p>
            <a:r>
              <a:rPr lang="en-GB" dirty="0"/>
              <a:t>Lesson 1: To be able to compare mass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62500" lnSpcReduction="20000"/>
          </a:bodyPr>
          <a:lstStyle/>
          <a:p>
            <a:r>
              <a:rPr lang="en-GB" dirty="0"/>
              <a:t>Block 4 – Mass, Capacity and Temperature</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Summer</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fontScale="90000"/>
          </a:bodyPr>
          <a:lstStyle/>
          <a:p>
            <a:r>
              <a:rPr lang="en-GB" sz="2800" dirty="0"/>
              <a:t>To be able to compare </a:t>
            </a:r>
            <a:r>
              <a:rPr lang="en-GB" sz="2800" dirty="0" smtClean="0"/>
              <a:t>mass</a:t>
            </a:r>
            <a:br>
              <a:rPr lang="en-GB" sz="2800" dirty="0" smtClean="0"/>
            </a:br>
            <a:r>
              <a:rPr lang="en-GB" sz="2800" dirty="0"/>
              <a:t/>
            </a:r>
            <a:br>
              <a:rPr lang="en-GB" sz="2800" dirty="0"/>
            </a:br>
            <a:r>
              <a:rPr lang="en-GB" sz="2800" dirty="0" err="1" smtClean="0"/>
              <a:t>Mass</a:t>
            </a:r>
            <a:r>
              <a:rPr lang="en-GB" sz="2800" dirty="0" smtClean="0"/>
              <a:t>:  Choose whether you would measure items in grams or kilograms.</a:t>
            </a:r>
            <a:br>
              <a:rPr lang="en-GB" sz="2800" dirty="0" smtClean="0"/>
            </a:br>
            <a:r>
              <a:rPr lang="en-GB" sz="2800" dirty="0"/>
              <a:t/>
            </a:r>
            <a:br>
              <a:rPr lang="en-GB" sz="2800" dirty="0"/>
            </a:br>
            <a:r>
              <a:rPr lang="en-GB" sz="2800" dirty="0" smtClean="0"/>
              <a:t>Normally something heavy would be measured in Kilograms (1000g) and something lighter in grams.</a:t>
            </a:r>
            <a:endParaRPr lang="en-GB" sz="2800" dirty="0"/>
          </a:p>
        </p:txBody>
      </p:sp>
      <p:pic>
        <p:nvPicPr>
          <p:cNvPr id="4" name="Content Placeholder 3"/>
          <p:cNvPicPr>
            <a:picLocks noGrp="1" noChangeAspect="1"/>
          </p:cNvPicPr>
          <p:nvPr>
            <p:ph idx="1"/>
          </p:nvPr>
        </p:nvPicPr>
        <p:blipFill>
          <a:blip r:embed="rId2"/>
          <a:stretch>
            <a:fillRect/>
          </a:stretch>
        </p:blipFill>
        <p:spPr>
          <a:xfrm>
            <a:off x="2153129" y="3478213"/>
            <a:ext cx="6688946" cy="3238486"/>
          </a:xfrm>
          <a:prstGeom prst="rect">
            <a:avLst/>
          </a:prstGeom>
        </p:spPr>
      </p:pic>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a:t>
            </a:r>
            <a:r>
              <a:rPr lang="en-GB" sz="1400" dirty="0" smtClean="0"/>
              <a:t>2</a:t>
            </a:r>
            <a:endParaRPr lang="en-GB" sz="1400" dirty="0"/>
          </a:p>
        </p:txBody>
      </p:sp>
    </p:spTree>
    <p:extLst>
      <p:ext uri="{BB962C8B-B14F-4D97-AF65-F5344CB8AC3E}">
        <p14:creationId xmlns:p14="http://schemas.microsoft.com/office/powerpoint/2010/main" val="4346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fontScale="90000"/>
          </a:bodyPr>
          <a:lstStyle/>
          <a:p>
            <a:r>
              <a:rPr lang="en-GB" sz="2800" dirty="0"/>
              <a:t>To be able to compare </a:t>
            </a:r>
            <a:r>
              <a:rPr lang="en-GB" sz="2800" dirty="0" smtClean="0"/>
              <a:t>mass</a:t>
            </a:r>
            <a:br>
              <a:rPr lang="en-GB" sz="2800" dirty="0" smtClean="0"/>
            </a:br>
            <a:r>
              <a:rPr lang="en-GB" sz="2800" dirty="0"/>
              <a:t/>
            </a:r>
            <a:br>
              <a:rPr lang="en-GB" sz="2800" dirty="0"/>
            </a:br>
            <a:r>
              <a:rPr lang="en-GB" sz="2800" dirty="0" err="1" smtClean="0"/>
              <a:t>Mass</a:t>
            </a:r>
            <a:r>
              <a:rPr lang="en-GB" sz="2800" dirty="0" smtClean="0"/>
              <a:t>:  Choose whether you would measure items in grams or kilograms.</a:t>
            </a:r>
            <a:br>
              <a:rPr lang="en-GB" sz="2800" dirty="0" smtClean="0"/>
            </a:br>
            <a:r>
              <a:rPr lang="en-GB" sz="2800" dirty="0"/>
              <a:t/>
            </a:r>
            <a:br>
              <a:rPr lang="en-GB" sz="2800" dirty="0"/>
            </a:br>
            <a:r>
              <a:rPr lang="en-GB" sz="2800" dirty="0" smtClean="0"/>
              <a:t/>
            </a:r>
            <a:br>
              <a:rPr lang="en-GB" sz="2800" dirty="0" smtClean="0"/>
            </a:br>
            <a:r>
              <a:rPr lang="en-GB" sz="2800" dirty="0"/>
              <a:t/>
            </a:r>
            <a:br>
              <a:rPr lang="en-GB" sz="2800" dirty="0"/>
            </a:br>
            <a:r>
              <a:rPr lang="en-GB" sz="2800" dirty="0" smtClean="0"/>
              <a:t>What can you see in your home that you’d measure in Kilograms?</a:t>
            </a:r>
            <a:br>
              <a:rPr lang="en-GB" sz="2800" dirty="0" smtClean="0"/>
            </a:br>
            <a:r>
              <a:rPr lang="en-GB" sz="2800" dirty="0"/>
              <a:t/>
            </a:r>
            <a:br>
              <a:rPr lang="en-GB" sz="2800" dirty="0"/>
            </a:br>
            <a:r>
              <a:rPr lang="en-GB" sz="2800" dirty="0" smtClean="0"/>
              <a:t>What can you see that you would measure in grams?</a:t>
            </a:r>
            <a:br>
              <a:rPr lang="en-GB" sz="2800" dirty="0" smtClean="0"/>
            </a:br>
            <a:r>
              <a:rPr lang="en-GB" sz="2800" dirty="0"/>
              <a:t/>
            </a:r>
            <a:br>
              <a:rPr lang="en-GB" sz="2800" dirty="0"/>
            </a:br>
            <a:r>
              <a:rPr lang="en-GB" sz="2800" dirty="0" smtClean="0"/>
              <a:t>What would you measure your own mass in?</a:t>
            </a:r>
            <a:br>
              <a:rPr lang="en-GB" sz="2800" dirty="0" smtClean="0"/>
            </a:br>
            <a:r>
              <a:rPr lang="en-GB" sz="2800" dirty="0"/>
              <a:t/>
            </a:r>
            <a:br>
              <a:rPr lang="en-GB" sz="2800" dirty="0"/>
            </a:br>
            <a:endParaRPr lang="en-GB" sz="2800" dirty="0"/>
          </a:p>
        </p:txBody>
      </p:sp>
      <p:pic>
        <p:nvPicPr>
          <p:cNvPr id="4" name="Content Placeholder 3"/>
          <p:cNvPicPr>
            <a:picLocks noGrp="1" noChangeAspect="1"/>
          </p:cNvPicPr>
          <p:nvPr>
            <p:ph idx="1"/>
          </p:nvPr>
        </p:nvPicPr>
        <p:blipFill>
          <a:blip r:embed="rId2"/>
          <a:stretch>
            <a:fillRect/>
          </a:stretch>
        </p:blipFill>
        <p:spPr>
          <a:xfrm>
            <a:off x="8541527" y="1930400"/>
            <a:ext cx="3050746" cy="1477034"/>
          </a:xfrm>
          <a:prstGeom prst="rect">
            <a:avLst/>
          </a:prstGeom>
        </p:spPr>
      </p:pic>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a:t>
            </a:r>
            <a:r>
              <a:rPr lang="en-GB" sz="1400" dirty="0" smtClean="0"/>
              <a:t>2</a:t>
            </a:r>
            <a:endParaRPr lang="en-GB" sz="1400" dirty="0"/>
          </a:p>
        </p:txBody>
      </p:sp>
    </p:spTree>
    <p:extLst>
      <p:ext uri="{BB962C8B-B14F-4D97-AF65-F5344CB8AC3E}">
        <p14:creationId xmlns:p14="http://schemas.microsoft.com/office/powerpoint/2010/main" val="79079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5429657" cy="3347049"/>
          </a:xfrm>
          <a:prstGeom prst="rect">
            <a:avLst/>
          </a:prstGeom>
        </p:spPr>
      </p:pic>
      <p:sp>
        <p:nvSpPr>
          <p:cNvPr id="2" name="Title 1"/>
          <p:cNvSpPr>
            <a:spLocks noGrp="1"/>
          </p:cNvSpPr>
          <p:nvPr>
            <p:ph type="title"/>
          </p:nvPr>
        </p:nvSpPr>
        <p:spPr>
          <a:xfrm>
            <a:off x="5894388" y="225342"/>
            <a:ext cx="6297612" cy="589472"/>
          </a:xfrm>
        </p:spPr>
        <p:txBody>
          <a:bodyPr>
            <a:normAutofit fontScale="90000"/>
          </a:bodyPr>
          <a:lstStyle/>
          <a:p>
            <a:r>
              <a:rPr lang="en-GB" b="1" dirty="0" smtClean="0">
                <a:solidFill>
                  <a:srgbClr val="FF0000"/>
                </a:solidFill>
              </a:rPr>
              <a:t>Sort Objects in to those you would measure in Kilograms and those you would measure in grams</a:t>
            </a:r>
            <a:endParaRPr lang="en-GB" b="1" dirty="0">
              <a:solidFill>
                <a:srgbClr val="FF0000"/>
              </a:solidFill>
            </a:endParaRPr>
          </a:p>
        </p:txBody>
      </p:sp>
      <p:pic>
        <p:nvPicPr>
          <p:cNvPr id="8" name="Content Placeholder 7"/>
          <p:cNvPicPr>
            <a:picLocks noGrp="1" noChangeAspect="1"/>
          </p:cNvPicPr>
          <p:nvPr>
            <p:ph idx="1"/>
          </p:nvPr>
        </p:nvPicPr>
        <p:blipFill>
          <a:blip r:embed="rId3"/>
          <a:stretch>
            <a:fillRect/>
          </a:stretch>
        </p:blipFill>
        <p:spPr>
          <a:xfrm>
            <a:off x="5265914" y="2753487"/>
            <a:ext cx="6649498" cy="3881437"/>
          </a:xfrm>
          <a:prstGeom prst="rect">
            <a:avLst/>
          </a:prstGeom>
        </p:spPr>
      </p:pic>
      <p:sp>
        <p:nvSpPr>
          <p:cNvPr id="4" name="Date Placeholder 3"/>
          <p:cNvSpPr>
            <a:spLocks noGrp="1"/>
          </p:cNvSpPr>
          <p:nvPr>
            <p:ph type="dt" sz="half" idx="10"/>
          </p:nvPr>
        </p:nvSpPr>
        <p:spPr/>
        <p:txBody>
          <a:bodyPr/>
          <a:lstStyle/>
          <a:p>
            <a:fld id="{76B34F12-D812-49A0-817B-2EC0D9B26C5E}" type="datetime1">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
        <p:nvSpPr>
          <p:cNvPr id="9" name="Oval Callout 8"/>
          <p:cNvSpPr/>
          <p:nvPr/>
        </p:nvSpPr>
        <p:spPr>
          <a:xfrm>
            <a:off x="370936" y="3278038"/>
            <a:ext cx="5244860" cy="26224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 could:</a:t>
            </a:r>
          </a:p>
          <a:p>
            <a:pPr algn="ctr"/>
            <a:r>
              <a:rPr lang="en-GB" dirty="0" smtClean="0"/>
              <a:t> *draw the circle in your book and draw the objects to sort them</a:t>
            </a:r>
          </a:p>
          <a:p>
            <a:pPr algn="ctr"/>
            <a:r>
              <a:rPr lang="en-GB" dirty="0" smtClean="0"/>
              <a:t>*print the worksheets (separate pdf) and cut &amp; stick</a:t>
            </a:r>
          </a:p>
          <a:p>
            <a:pPr algn="ctr"/>
            <a:r>
              <a:rPr lang="en-GB" dirty="0" smtClean="0"/>
              <a:t>*or you could make two groups of objects at home and label them and take a photo!</a:t>
            </a:r>
            <a:endParaRPr lang="en-GB" dirty="0"/>
          </a:p>
        </p:txBody>
      </p:sp>
    </p:spTree>
    <p:extLst>
      <p:ext uri="{BB962C8B-B14F-4D97-AF65-F5344CB8AC3E}">
        <p14:creationId xmlns:p14="http://schemas.microsoft.com/office/powerpoint/2010/main" val="23901667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17120</TotalTime>
  <Words>211</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Lato</vt:lpstr>
      <vt:lpstr>Calibri</vt:lpstr>
      <vt:lpstr>Muli</vt:lpstr>
      <vt:lpstr>Trebuchet MS</vt:lpstr>
      <vt:lpstr>Wingdings 3</vt:lpstr>
      <vt:lpstr>Arial</vt:lpstr>
      <vt:lpstr>Facet</vt:lpstr>
      <vt:lpstr>PowerPoint Presentation</vt:lpstr>
      <vt:lpstr>To be able to compare mass  Mass:  Choose whether you would measure items in grams or kilograms.  Normally something heavy would be measured in Kilograms (1000g) and something lighter in grams.</vt:lpstr>
      <vt:lpstr>To be able to compare mass  Mass:  Choose whether you would measure items in grams or kilograms.    What can you see in your home that you’d measure in Kilograms?  What can you see that you would measure in grams?  What would you measure your own mass in?  </vt:lpstr>
      <vt:lpstr>Sort Objects in to those you would measure in Kilograms and those you would measure in 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Head at Benwick Primary</cp:lastModifiedBy>
  <cp:revision>764</cp:revision>
  <cp:lastPrinted>2019-06-17T16:19:05Z</cp:lastPrinted>
  <dcterms:created xsi:type="dcterms:W3CDTF">2018-08-06T08:16:18Z</dcterms:created>
  <dcterms:modified xsi:type="dcterms:W3CDTF">2020-06-04T10:41:58Z</dcterms:modified>
</cp:coreProperties>
</file>