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393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109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4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102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27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96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689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417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7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14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8676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795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3115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1528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018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28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C7E9D-FF9D-40DC-B359-6EB6134FCC1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321F6A9-453D-4130-B2DD-619C8FB9DF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6507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18FA9-934B-442D-851C-1D6A061E2A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Robins 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4099F-8083-4735-B38B-664A01F6F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B0EB4E-08AC-4353-8F90-A5A069334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908" y="119725"/>
            <a:ext cx="3305636" cy="30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72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F5EB7-B947-40E9-953D-023A3061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People working in Robins Class.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D2EBF-6748-4EA2-A3EC-090FADF08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>
                <a:latin typeface="Arial Rounded MT Bold" panose="020F0704030504030204" pitchFamily="34" charset="0"/>
              </a:rPr>
              <a:t>Mrs Edmond</a:t>
            </a:r>
          </a:p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(class teacher)</a:t>
            </a:r>
          </a:p>
          <a:p>
            <a:pPr algn="ctr"/>
            <a:r>
              <a:rPr lang="en-GB" sz="3600" dirty="0">
                <a:latin typeface="Arial Rounded MT Bold" panose="020F0704030504030204" pitchFamily="34" charset="0"/>
              </a:rPr>
              <a:t>Mrs </a:t>
            </a:r>
            <a:r>
              <a:rPr lang="en-GB" sz="3600" dirty="0" err="1">
                <a:latin typeface="Arial Rounded MT Bold" panose="020F0704030504030204" pitchFamily="34" charset="0"/>
              </a:rPr>
              <a:t>Goude</a:t>
            </a:r>
            <a:endParaRPr lang="en-GB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(TA)</a:t>
            </a:r>
          </a:p>
          <a:p>
            <a:pPr algn="ctr"/>
            <a:r>
              <a:rPr lang="en-GB" sz="3600" dirty="0">
                <a:latin typeface="Arial Rounded MT Bold" panose="020F0704030504030204" pitchFamily="34" charset="0"/>
              </a:rPr>
              <a:t>Miss Hay</a:t>
            </a:r>
          </a:p>
          <a:p>
            <a:pPr algn="ctr"/>
            <a:r>
              <a:rPr lang="en-GB" sz="2400" dirty="0">
                <a:latin typeface="Arial Rounded MT Bold" panose="020F0704030504030204" pitchFamily="34" charset="0"/>
              </a:rPr>
              <a:t>(Wednesday afternoon)</a:t>
            </a:r>
          </a:p>
        </p:txBody>
      </p:sp>
    </p:spTree>
    <p:extLst>
      <p:ext uri="{BB962C8B-B14F-4D97-AF65-F5344CB8AC3E}">
        <p14:creationId xmlns:p14="http://schemas.microsoft.com/office/powerpoint/2010/main" val="231538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C17-AE3B-4942-9EE8-CF59780C2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Most important message for you to remember from today!!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9C5AD-1839-4783-87BB-F8DB66847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b="1" dirty="0"/>
              <a:t>Please, please, please</a:t>
            </a:r>
          </a:p>
          <a:p>
            <a:pPr algn="ctr"/>
            <a:r>
              <a:rPr lang="en-GB" sz="4800" b="1" dirty="0"/>
              <a:t>Label everything!!</a:t>
            </a:r>
          </a:p>
          <a:p>
            <a:pPr algn="ctr"/>
            <a:r>
              <a:rPr lang="en-GB" sz="2800" b="1" dirty="0"/>
              <a:t>Including water bottles, outdoor coats and shoes!!</a:t>
            </a:r>
          </a:p>
          <a:p>
            <a:pPr algn="ctr"/>
            <a:r>
              <a:rPr lang="en-GB" b="1" dirty="0"/>
              <a:t>We try our best to return all items but all items of uniform look the same. We even do the sniff check to try and return items!!</a:t>
            </a:r>
          </a:p>
        </p:txBody>
      </p:sp>
    </p:spTree>
    <p:extLst>
      <p:ext uri="{BB962C8B-B14F-4D97-AF65-F5344CB8AC3E}">
        <p14:creationId xmlns:p14="http://schemas.microsoft.com/office/powerpoint/2010/main" val="546517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0231-7A86-4A74-A5F2-403238C6C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8000" dirty="0"/>
              <a:t>Snack!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0959A-645A-4532-935E-813B02E037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We do provide a snack daily. It varies from bananas, apples, oranges, pears and other seasonal fruit. Milk is also available.</a:t>
            </a:r>
          </a:p>
          <a:p>
            <a:r>
              <a:rPr lang="en-GB" sz="2800" dirty="0"/>
              <a:t>If you want to provide your child with their own snack please make sure it is ‘healthy’. No chocolate, biscuits ( crackers are ok ) crisps or sweets.</a:t>
            </a:r>
          </a:p>
          <a:p>
            <a:r>
              <a:rPr lang="en-GB" sz="2800" dirty="0"/>
              <a:t>Snack time is only 10 minutes!</a:t>
            </a:r>
          </a:p>
        </p:txBody>
      </p:sp>
    </p:spTree>
    <p:extLst>
      <p:ext uri="{BB962C8B-B14F-4D97-AF65-F5344CB8AC3E}">
        <p14:creationId xmlns:p14="http://schemas.microsoft.com/office/powerpoint/2010/main" val="312017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AC828-B276-4361-9BFE-84F54C9EA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7200" dirty="0"/>
              <a:t>Reading.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A7DA8-0843-493E-8D2C-9D18423A5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55714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Year 1. Reading for pleasure book.</a:t>
            </a:r>
          </a:p>
          <a:p>
            <a:pPr marL="1828800" lvl="4" indent="0">
              <a:buNone/>
            </a:pPr>
            <a:r>
              <a:rPr lang="en-GB" sz="2400" dirty="0"/>
              <a:t>Library book</a:t>
            </a:r>
          </a:p>
          <a:p>
            <a:pPr marL="1828800" lvl="4" indent="0">
              <a:buNone/>
            </a:pPr>
            <a:r>
              <a:rPr lang="en-GB" sz="2400" dirty="0"/>
              <a:t>RWI small book (read in class)</a:t>
            </a:r>
          </a:p>
          <a:p>
            <a:pPr marL="1828800" lvl="4" indent="0">
              <a:buNone/>
            </a:pPr>
            <a:r>
              <a:rPr lang="en-GB" sz="2400" dirty="0"/>
              <a:t>RWI book bag book (not read)</a:t>
            </a:r>
          </a:p>
          <a:p>
            <a:pPr marL="1828800" lvl="4" indent="0">
              <a:buNone/>
            </a:pPr>
            <a:endParaRPr lang="en-GB" sz="2400" dirty="0"/>
          </a:p>
          <a:p>
            <a:pPr marL="1828800" lvl="4" indent="0">
              <a:buNone/>
            </a:pPr>
            <a:r>
              <a:rPr lang="en-GB" sz="2400" dirty="0"/>
              <a:t>Reception children will only bring home a reading for pleasure book and a library book for the first 3/4 weeks.</a:t>
            </a:r>
          </a:p>
          <a:p>
            <a:pPr marL="1828800" lvl="4" indent="0">
              <a:buNone/>
            </a:pPr>
            <a:r>
              <a:rPr lang="en-GB" sz="2400" dirty="0"/>
              <a:t>Look out for the early reading and phonics meeting later this term</a:t>
            </a:r>
          </a:p>
        </p:txBody>
      </p:sp>
    </p:spTree>
    <p:extLst>
      <p:ext uri="{BB962C8B-B14F-4D97-AF65-F5344CB8AC3E}">
        <p14:creationId xmlns:p14="http://schemas.microsoft.com/office/powerpoint/2010/main" val="178878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AD134-85F9-43ED-833A-512E4041C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Expectations for home.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55905-D6AF-47B4-8CA7-59D5AD726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Reading. At least 3 times a week. A couple of pages. Please record in reading record. Class race track.</a:t>
            </a:r>
          </a:p>
          <a:p>
            <a:r>
              <a:rPr lang="en-GB" sz="2400" dirty="0"/>
              <a:t>Year 1. Spellings. Practice at home. Given on a Monday and tested the following Monday.</a:t>
            </a:r>
          </a:p>
          <a:p>
            <a:r>
              <a:rPr lang="en-GB" sz="2400" dirty="0"/>
              <a:t>Reception. Phonics. Short videos will be sent home via dojo to practice the sound of the day. ( 4 a week )</a:t>
            </a:r>
          </a:p>
        </p:txBody>
      </p:sp>
    </p:spTree>
    <p:extLst>
      <p:ext uri="{BB962C8B-B14F-4D97-AF65-F5344CB8AC3E}">
        <p14:creationId xmlns:p14="http://schemas.microsoft.com/office/powerpoint/2010/main" val="4195624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2692-0FA3-4378-9F70-FA27C89B1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BA3E5-852F-4A40-A94F-EBBF501A34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3600" dirty="0"/>
              <a:t>PE days are Tuesday and Wednesday.</a:t>
            </a:r>
          </a:p>
          <a:p>
            <a:r>
              <a:rPr lang="en-GB" sz="3600" dirty="0"/>
              <a:t>PE kits can be brought on a Monday and they will be sent home on a Friday.</a:t>
            </a:r>
          </a:p>
          <a:p>
            <a:endParaRPr lang="en-GB" sz="3600" dirty="0"/>
          </a:p>
          <a:p>
            <a:r>
              <a:rPr lang="en-GB" sz="3600" dirty="0"/>
              <a:t>We will be starting Forest school after Christmas. More information nearer the time.</a:t>
            </a:r>
          </a:p>
        </p:txBody>
      </p:sp>
    </p:spTree>
    <p:extLst>
      <p:ext uri="{BB962C8B-B14F-4D97-AF65-F5344CB8AC3E}">
        <p14:creationId xmlns:p14="http://schemas.microsoft.com/office/powerpoint/2010/main" val="2894023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50E80-618E-488A-B141-FD4E81F26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Any concerns or questions after this meeting.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0080FD-EA9F-4C28-BC13-2FD9AC22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Feel free to catch me on the gate, morning or afternoon for quick messages.</a:t>
            </a:r>
          </a:p>
          <a:p>
            <a:r>
              <a:rPr lang="en-GB" sz="3200" dirty="0"/>
              <a:t>Email</a:t>
            </a:r>
            <a:r>
              <a:rPr lang="en-GB" sz="3200"/>
              <a:t>/phone </a:t>
            </a:r>
            <a:r>
              <a:rPr lang="en-GB" sz="3200" dirty="0"/>
              <a:t>the office.</a:t>
            </a:r>
          </a:p>
          <a:p>
            <a:r>
              <a:rPr lang="en-GB" sz="3200" dirty="0"/>
              <a:t>Message on Class Dojo. If you message direct to me it is a private message. You can send photos and videos this way too!!</a:t>
            </a:r>
          </a:p>
        </p:txBody>
      </p:sp>
    </p:spTree>
    <p:extLst>
      <p:ext uri="{BB962C8B-B14F-4D97-AF65-F5344CB8AC3E}">
        <p14:creationId xmlns:p14="http://schemas.microsoft.com/office/powerpoint/2010/main" val="13632758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</TotalTime>
  <Words>381</Words>
  <Application>Microsoft Office PowerPoint</Application>
  <PresentationFormat>Widescreen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Rounded MT Bold</vt:lpstr>
      <vt:lpstr>Trebuchet MS</vt:lpstr>
      <vt:lpstr>Wingdings 3</vt:lpstr>
      <vt:lpstr>Facet</vt:lpstr>
      <vt:lpstr>Robins Meet the Teacher</vt:lpstr>
      <vt:lpstr>People working in Robins Class.</vt:lpstr>
      <vt:lpstr>Most important message for you to remember from today!!</vt:lpstr>
      <vt:lpstr>Snack!</vt:lpstr>
      <vt:lpstr>Reading.</vt:lpstr>
      <vt:lpstr>Expectations for home.</vt:lpstr>
      <vt:lpstr>PowerPoint Presentation</vt:lpstr>
      <vt:lpstr>Any concerns or questions after this meeting.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Robins Meet the Teacher</dc:title>
  <dc:creator>Edmond Clare</dc:creator>
  <cp:lastModifiedBy>Clutton Sarah</cp:lastModifiedBy>
  <cp:revision>11</cp:revision>
  <dcterms:created xsi:type="dcterms:W3CDTF">2026-09-08T20:31:17Z</dcterms:created>
  <dcterms:modified xsi:type="dcterms:W3CDTF">2026-09-10T11:50:05Z</dcterms:modified>
</cp:coreProperties>
</file>