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3"/>
  </p:notesMasterIdLst>
  <p:sldIdLst>
    <p:sldId id="256" r:id="rId3"/>
    <p:sldId id="347" r:id="rId4"/>
    <p:sldId id="348" r:id="rId5"/>
    <p:sldId id="349" r:id="rId6"/>
    <p:sldId id="352" r:id="rId7"/>
    <p:sldId id="351" r:id="rId8"/>
    <p:sldId id="353" r:id="rId9"/>
    <p:sldId id="350" r:id="rId10"/>
    <p:sldId id="345" r:id="rId11"/>
    <p:sldId id="35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103001-B1AA-4315-B246-3671C35C35C6}" v="9" dt="2022-03-19T07:05:36.4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51" autoAdjust="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532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ham Mills" userId="4b7876fca13096e6" providerId="LiveId" clId="{21103001-B1AA-4315-B246-3671C35C35C6}"/>
    <pc:docChg chg="addSld modSld">
      <pc:chgData name="Graham Mills" userId="4b7876fca13096e6" providerId="LiveId" clId="{21103001-B1AA-4315-B246-3671C35C35C6}" dt="2022-03-19T07:09:08.831" v="55" actId="207"/>
      <pc:docMkLst>
        <pc:docMk/>
      </pc:docMkLst>
      <pc:sldChg chg="modSp mod">
        <pc:chgData name="Graham Mills" userId="4b7876fca13096e6" providerId="LiveId" clId="{21103001-B1AA-4315-B246-3671C35C35C6}" dt="2022-03-19T07:09:08.831" v="55" actId="207"/>
        <pc:sldMkLst>
          <pc:docMk/>
          <pc:sldMk cId="4147191193" sldId="256"/>
        </pc:sldMkLst>
        <pc:spChg chg="mod">
          <ac:chgData name="Graham Mills" userId="4b7876fca13096e6" providerId="LiveId" clId="{21103001-B1AA-4315-B246-3671C35C35C6}" dt="2022-03-19T07:09:08.831" v="55" actId="207"/>
          <ac:spMkLst>
            <pc:docMk/>
            <pc:sldMk cId="4147191193" sldId="256"/>
            <ac:spMk id="3" creationId="{0FCD7055-C485-40A8-B314-80D9FACF25BF}"/>
          </ac:spMkLst>
        </pc:spChg>
      </pc:sldChg>
      <pc:sldChg chg="addSp modSp mod">
        <pc:chgData name="Graham Mills" userId="4b7876fca13096e6" providerId="LiveId" clId="{21103001-B1AA-4315-B246-3671C35C35C6}" dt="2022-03-19T06:56:48.409" v="28" actId="14100"/>
        <pc:sldMkLst>
          <pc:docMk/>
          <pc:sldMk cId="3645210701" sldId="345"/>
        </pc:sldMkLst>
        <pc:picChg chg="add mod">
          <ac:chgData name="Graham Mills" userId="4b7876fca13096e6" providerId="LiveId" clId="{21103001-B1AA-4315-B246-3671C35C35C6}" dt="2022-03-19T06:56:48.409" v="28" actId="14100"/>
          <ac:picMkLst>
            <pc:docMk/>
            <pc:sldMk cId="3645210701" sldId="345"/>
            <ac:picMk id="5" creationId="{69459209-0CCE-44BF-A44E-2AC213C88448}"/>
          </ac:picMkLst>
        </pc:picChg>
      </pc:sldChg>
      <pc:sldChg chg="addSp modSp mod">
        <pc:chgData name="Graham Mills" userId="4b7876fca13096e6" providerId="LiveId" clId="{21103001-B1AA-4315-B246-3671C35C35C6}" dt="2022-03-19T06:49:05.283" v="2" actId="14100"/>
        <pc:sldMkLst>
          <pc:docMk/>
          <pc:sldMk cId="830682624" sldId="347"/>
        </pc:sldMkLst>
        <pc:picChg chg="add mod">
          <ac:chgData name="Graham Mills" userId="4b7876fca13096e6" providerId="LiveId" clId="{21103001-B1AA-4315-B246-3671C35C35C6}" dt="2022-03-19T06:49:05.283" v="2" actId="14100"/>
          <ac:picMkLst>
            <pc:docMk/>
            <pc:sldMk cId="830682624" sldId="347"/>
            <ac:picMk id="3" creationId="{7A09B210-F1B5-4C7B-83E3-787A45EFA8BE}"/>
          </ac:picMkLst>
        </pc:picChg>
      </pc:sldChg>
      <pc:sldChg chg="addSp modSp mod">
        <pc:chgData name="Graham Mills" userId="4b7876fca13096e6" providerId="LiveId" clId="{21103001-B1AA-4315-B246-3671C35C35C6}" dt="2022-03-19T06:49:45.666" v="6" actId="14100"/>
        <pc:sldMkLst>
          <pc:docMk/>
          <pc:sldMk cId="1128434580" sldId="348"/>
        </pc:sldMkLst>
        <pc:picChg chg="add mod">
          <ac:chgData name="Graham Mills" userId="4b7876fca13096e6" providerId="LiveId" clId="{21103001-B1AA-4315-B246-3671C35C35C6}" dt="2022-03-19T06:49:45.666" v="6" actId="14100"/>
          <ac:picMkLst>
            <pc:docMk/>
            <pc:sldMk cId="1128434580" sldId="348"/>
            <ac:picMk id="3" creationId="{15097624-F4AF-43E1-A340-89615218EE5F}"/>
          </ac:picMkLst>
        </pc:picChg>
      </pc:sldChg>
      <pc:sldChg chg="addSp modSp mod">
        <pc:chgData name="Graham Mills" userId="4b7876fca13096e6" providerId="LiveId" clId="{21103001-B1AA-4315-B246-3671C35C35C6}" dt="2022-03-19T06:50:30.184" v="10" actId="14100"/>
        <pc:sldMkLst>
          <pc:docMk/>
          <pc:sldMk cId="1248178883" sldId="349"/>
        </pc:sldMkLst>
        <pc:picChg chg="add mod">
          <ac:chgData name="Graham Mills" userId="4b7876fca13096e6" providerId="LiveId" clId="{21103001-B1AA-4315-B246-3671C35C35C6}" dt="2022-03-19T06:50:30.184" v="10" actId="14100"/>
          <ac:picMkLst>
            <pc:docMk/>
            <pc:sldMk cId="1248178883" sldId="349"/>
            <ac:picMk id="3" creationId="{6662BA6A-0CC6-445E-9B90-36856DBD3957}"/>
          </ac:picMkLst>
        </pc:picChg>
      </pc:sldChg>
      <pc:sldChg chg="addSp modSp mod">
        <pc:chgData name="Graham Mills" userId="4b7876fca13096e6" providerId="LiveId" clId="{21103001-B1AA-4315-B246-3671C35C35C6}" dt="2022-03-19T06:55:33.831" v="23" actId="14100"/>
        <pc:sldMkLst>
          <pc:docMk/>
          <pc:sldMk cId="1935637670" sldId="350"/>
        </pc:sldMkLst>
        <pc:picChg chg="add mod">
          <ac:chgData name="Graham Mills" userId="4b7876fca13096e6" providerId="LiveId" clId="{21103001-B1AA-4315-B246-3671C35C35C6}" dt="2022-03-19T06:55:33.831" v="23" actId="14100"/>
          <ac:picMkLst>
            <pc:docMk/>
            <pc:sldMk cId="1935637670" sldId="350"/>
            <ac:picMk id="3" creationId="{4EDCDB7F-603D-4FA9-A4FD-F69E32361338}"/>
          </ac:picMkLst>
        </pc:picChg>
      </pc:sldChg>
      <pc:sldChg chg="addSp modSp mod">
        <pc:chgData name="Graham Mills" userId="4b7876fca13096e6" providerId="LiveId" clId="{21103001-B1AA-4315-B246-3671C35C35C6}" dt="2022-03-19T06:53:43.592" v="17" actId="14100"/>
        <pc:sldMkLst>
          <pc:docMk/>
          <pc:sldMk cId="2119767782" sldId="351"/>
        </pc:sldMkLst>
        <pc:picChg chg="add mod">
          <ac:chgData name="Graham Mills" userId="4b7876fca13096e6" providerId="LiveId" clId="{21103001-B1AA-4315-B246-3671C35C35C6}" dt="2022-03-19T06:53:43.592" v="17" actId="14100"/>
          <ac:picMkLst>
            <pc:docMk/>
            <pc:sldMk cId="2119767782" sldId="351"/>
            <ac:picMk id="4" creationId="{A001470E-8AFC-4F8A-B404-53357C632F7C}"/>
          </ac:picMkLst>
        </pc:picChg>
      </pc:sldChg>
      <pc:sldChg chg="addSp modSp mod">
        <pc:chgData name="Graham Mills" userId="4b7876fca13096e6" providerId="LiveId" clId="{21103001-B1AA-4315-B246-3671C35C35C6}" dt="2022-03-19T06:52:18.936" v="14" actId="14100"/>
        <pc:sldMkLst>
          <pc:docMk/>
          <pc:sldMk cId="760457290" sldId="352"/>
        </pc:sldMkLst>
        <pc:picChg chg="add mod">
          <ac:chgData name="Graham Mills" userId="4b7876fca13096e6" providerId="LiveId" clId="{21103001-B1AA-4315-B246-3671C35C35C6}" dt="2022-03-19T06:52:18.936" v="14" actId="14100"/>
          <ac:picMkLst>
            <pc:docMk/>
            <pc:sldMk cId="760457290" sldId="352"/>
            <ac:picMk id="4" creationId="{2159A8D6-AC92-43F6-B5A3-6FD6CA18BB49}"/>
          </ac:picMkLst>
        </pc:picChg>
      </pc:sldChg>
      <pc:sldChg chg="addSp modSp mod">
        <pc:chgData name="Graham Mills" userId="4b7876fca13096e6" providerId="LiveId" clId="{21103001-B1AA-4315-B246-3671C35C35C6}" dt="2022-03-19T06:54:28.201" v="20" actId="14100"/>
        <pc:sldMkLst>
          <pc:docMk/>
          <pc:sldMk cId="3983090826" sldId="353"/>
        </pc:sldMkLst>
        <pc:picChg chg="add mod">
          <ac:chgData name="Graham Mills" userId="4b7876fca13096e6" providerId="LiveId" clId="{21103001-B1AA-4315-B246-3671C35C35C6}" dt="2022-03-19T06:54:28.201" v="20" actId="14100"/>
          <ac:picMkLst>
            <pc:docMk/>
            <pc:sldMk cId="3983090826" sldId="353"/>
            <ac:picMk id="4" creationId="{C16A17A4-9DAF-477D-AA0E-9057AE0F4BAD}"/>
          </ac:picMkLst>
        </pc:picChg>
      </pc:sldChg>
      <pc:sldChg chg="addSp modSp new mod">
        <pc:chgData name="Graham Mills" userId="4b7876fca13096e6" providerId="LiveId" clId="{21103001-B1AA-4315-B246-3671C35C35C6}" dt="2022-03-19T07:05:38.354" v="40" actId="20577"/>
        <pc:sldMkLst>
          <pc:docMk/>
          <pc:sldMk cId="3203570150" sldId="354"/>
        </pc:sldMkLst>
        <pc:spChg chg="add mod">
          <ac:chgData name="Graham Mills" userId="4b7876fca13096e6" providerId="LiveId" clId="{21103001-B1AA-4315-B246-3671C35C35C6}" dt="2022-03-19T07:05:38.354" v="40" actId="20577"/>
          <ac:spMkLst>
            <pc:docMk/>
            <pc:sldMk cId="3203570150" sldId="354"/>
            <ac:spMk id="4" creationId="{07F4F821-5B74-45D4-8B27-FA746CC87A6D}"/>
          </ac:spMkLst>
        </pc:spChg>
        <pc:picChg chg="add mod">
          <ac:chgData name="Graham Mills" userId="4b7876fca13096e6" providerId="LiveId" clId="{21103001-B1AA-4315-B246-3671C35C35C6}" dt="2022-03-19T07:05:31.938" v="33" actId="14100"/>
          <ac:picMkLst>
            <pc:docMk/>
            <pc:sldMk cId="3203570150" sldId="354"/>
            <ac:picMk id="3" creationId="{A3FCD0AD-CE9B-4DBB-8A8B-C8B2991B209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984B8-CB87-416A-B54A-5DBA24E9AB28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50315-1D50-4FCC-A669-F1AA331CD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087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7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72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1859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5610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5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3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4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4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7BA8-EE05-5B47-AA8E-5C40480EF833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5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8614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FCD7055-C485-40A8-B314-80D9FACF25BF}"/>
              </a:ext>
            </a:extLst>
          </p:cNvPr>
          <p:cNvSpPr txBox="1"/>
          <p:nvPr/>
        </p:nvSpPr>
        <p:spPr>
          <a:xfrm>
            <a:off x="416767" y="199053"/>
            <a:ext cx="8401915" cy="72943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22.3.22</a:t>
            </a:r>
          </a:p>
          <a:p>
            <a:r>
              <a:rPr lang="en-GB" u="sng" dirty="0"/>
              <a:t>L.O. Measure capacity</a:t>
            </a:r>
            <a:endParaRPr lang="en-GB" u="sng" dirty="0">
              <a:solidFill>
                <a:srgbClr val="0070C0"/>
              </a:solidFill>
            </a:endParaRPr>
          </a:p>
          <a:p>
            <a:r>
              <a:rPr lang="en-GB" u="sng" dirty="0">
                <a:solidFill>
                  <a:srgbClr val="0070C0"/>
                </a:solidFill>
              </a:rPr>
              <a:t>Year 4 Hundredths</a:t>
            </a:r>
          </a:p>
          <a:p>
            <a:endParaRPr lang="en-GB" u="sng" dirty="0"/>
          </a:p>
          <a:p>
            <a:r>
              <a:rPr lang="en-GB" u="sng" dirty="0"/>
              <a:t>Success criteria:</a:t>
            </a:r>
          </a:p>
          <a:p>
            <a:endParaRPr lang="en-GB" u="sng" dirty="0"/>
          </a:p>
          <a:p>
            <a:r>
              <a:rPr lang="en-GB" dirty="0"/>
              <a:t>Say which equipment is used to measure capacity.</a:t>
            </a:r>
          </a:p>
          <a:p>
            <a:r>
              <a:rPr lang="en-GB" dirty="0"/>
              <a:t>Explain the difference between volume and capacity.</a:t>
            </a:r>
          </a:p>
          <a:p>
            <a:r>
              <a:rPr lang="en-GB" dirty="0"/>
              <a:t>Read a scale.</a:t>
            </a:r>
          </a:p>
          <a:p>
            <a:r>
              <a:rPr lang="en-GB" dirty="0"/>
              <a:t>Measure capacity in ml and l.</a:t>
            </a:r>
          </a:p>
          <a:p>
            <a:r>
              <a:rPr lang="en-GB" dirty="0"/>
              <a:t>Say how many ml are equal to a l.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US" dirty="0" err="1">
                <a:solidFill>
                  <a:srgbClr val="0070C0"/>
                </a:solidFill>
              </a:rPr>
              <a:t>Recognise</a:t>
            </a:r>
            <a:r>
              <a:rPr lang="en-US" dirty="0">
                <a:solidFill>
                  <a:srgbClr val="0070C0"/>
                </a:solidFill>
              </a:rPr>
              <a:t> that hundredths arise from dividing one whole into one hundred equal parts.</a:t>
            </a:r>
          </a:p>
          <a:p>
            <a:r>
              <a:rPr lang="en-GB" dirty="0">
                <a:solidFill>
                  <a:srgbClr val="0070C0"/>
                </a:solidFill>
              </a:rPr>
              <a:t>C</a:t>
            </a:r>
            <a:r>
              <a:rPr lang="en-US" dirty="0" err="1">
                <a:solidFill>
                  <a:srgbClr val="0070C0"/>
                </a:solidFill>
              </a:rPr>
              <a:t>ount</a:t>
            </a:r>
            <a:r>
              <a:rPr lang="en-US" dirty="0">
                <a:solidFill>
                  <a:srgbClr val="0070C0"/>
                </a:solidFill>
              </a:rPr>
              <a:t> in hundredths and represent tenths and hundredths on a place value grid and a</a:t>
            </a:r>
          </a:p>
          <a:p>
            <a:r>
              <a:rPr lang="en-US" dirty="0">
                <a:solidFill>
                  <a:srgbClr val="0070C0"/>
                </a:solidFill>
              </a:rPr>
              <a:t>number line. </a:t>
            </a:r>
            <a:endParaRPr lang="en-GB" dirty="0">
              <a:solidFill>
                <a:srgbClr val="0070C0"/>
              </a:solidFill>
            </a:endParaRPr>
          </a:p>
          <a:p>
            <a:endParaRPr lang="en-GB" u="sng" dirty="0"/>
          </a:p>
          <a:p>
            <a:endParaRPr lang="en-GB" u="sng" dirty="0"/>
          </a:p>
          <a:p>
            <a:endParaRPr lang="en-GB" u="sng" dirty="0"/>
          </a:p>
          <a:p>
            <a:endParaRPr lang="en-GB" u="sng" dirty="0"/>
          </a:p>
          <a:p>
            <a:endParaRPr lang="en-GB" u="sng" dirty="0"/>
          </a:p>
          <a:p>
            <a:endParaRPr lang="en-GB" u="sng" dirty="0"/>
          </a:p>
          <a:p>
            <a:endParaRPr lang="en-GB" u="sng" dirty="0"/>
          </a:p>
          <a:p>
            <a:endParaRPr lang="en-GB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7191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3FCD0AD-CE9B-4DBB-8A8B-C8B2991B20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5430" y="1909665"/>
            <a:ext cx="4399361" cy="23481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7F4F821-5B74-45D4-8B27-FA746CC87A6D}"/>
              </a:ext>
            </a:extLst>
          </p:cNvPr>
          <p:cNvSpPr txBox="1"/>
          <p:nvPr/>
        </p:nvSpPr>
        <p:spPr>
          <a:xfrm>
            <a:off x="454090" y="659363"/>
            <a:ext cx="756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Year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3570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9698AD5-D821-4EF2-8F31-72576E976662}"/>
              </a:ext>
            </a:extLst>
          </p:cNvPr>
          <p:cNvCxnSpPr/>
          <p:nvPr/>
        </p:nvCxnSpPr>
        <p:spPr>
          <a:xfrm>
            <a:off x="4642794" y="0"/>
            <a:ext cx="58994" cy="685800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5E20F3A-5B92-4C06-BC78-6F3D1BAA0EF1}"/>
              </a:ext>
            </a:extLst>
          </p:cNvPr>
          <p:cNvSpPr txBox="1"/>
          <p:nvPr/>
        </p:nvSpPr>
        <p:spPr>
          <a:xfrm>
            <a:off x="1801409" y="70792"/>
            <a:ext cx="1093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464DD5-016F-4AEC-9C59-CC16DDC48201}"/>
              </a:ext>
            </a:extLst>
          </p:cNvPr>
          <p:cNvSpPr txBox="1"/>
          <p:nvPr/>
        </p:nvSpPr>
        <p:spPr>
          <a:xfrm>
            <a:off x="6449476" y="70792"/>
            <a:ext cx="1093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4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50CB906-CC85-4E77-B8C2-4B2179A8BD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59" y="874596"/>
            <a:ext cx="4572396" cy="34292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A09B210-F1B5-4C7B-83E3-787A45EFA8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2291" y="874596"/>
            <a:ext cx="4471709" cy="3353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682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9698AD5-D821-4EF2-8F31-72576E976662}"/>
              </a:ext>
            </a:extLst>
          </p:cNvPr>
          <p:cNvCxnSpPr/>
          <p:nvPr/>
        </p:nvCxnSpPr>
        <p:spPr>
          <a:xfrm>
            <a:off x="4642794" y="0"/>
            <a:ext cx="58994" cy="685800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5E20F3A-5B92-4C06-BC78-6F3D1BAA0EF1}"/>
              </a:ext>
            </a:extLst>
          </p:cNvPr>
          <p:cNvSpPr txBox="1"/>
          <p:nvPr/>
        </p:nvSpPr>
        <p:spPr>
          <a:xfrm>
            <a:off x="1801409" y="70792"/>
            <a:ext cx="1093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464DD5-016F-4AEC-9C59-CC16DDC48201}"/>
              </a:ext>
            </a:extLst>
          </p:cNvPr>
          <p:cNvSpPr txBox="1"/>
          <p:nvPr/>
        </p:nvSpPr>
        <p:spPr>
          <a:xfrm>
            <a:off x="6449476" y="70792"/>
            <a:ext cx="1093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4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AC77D7-EE12-4459-9F60-E9CBD3E945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98" y="899478"/>
            <a:ext cx="4572396" cy="34292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5097624-F4AF-43E1-A340-89615218E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2291" y="899478"/>
            <a:ext cx="4471709" cy="3353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434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9698AD5-D821-4EF2-8F31-72576E976662}"/>
              </a:ext>
            </a:extLst>
          </p:cNvPr>
          <p:cNvCxnSpPr/>
          <p:nvPr/>
        </p:nvCxnSpPr>
        <p:spPr>
          <a:xfrm>
            <a:off x="4642794" y="0"/>
            <a:ext cx="58994" cy="685800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5E20F3A-5B92-4C06-BC78-6F3D1BAA0EF1}"/>
              </a:ext>
            </a:extLst>
          </p:cNvPr>
          <p:cNvSpPr txBox="1"/>
          <p:nvPr/>
        </p:nvSpPr>
        <p:spPr>
          <a:xfrm>
            <a:off x="1801409" y="70792"/>
            <a:ext cx="1093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464DD5-016F-4AEC-9C59-CC16DDC48201}"/>
              </a:ext>
            </a:extLst>
          </p:cNvPr>
          <p:cNvSpPr txBox="1"/>
          <p:nvPr/>
        </p:nvSpPr>
        <p:spPr>
          <a:xfrm>
            <a:off x="6449476" y="70792"/>
            <a:ext cx="1093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4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6C5987E-06AC-40B0-B35B-C105D84734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59" y="687983"/>
            <a:ext cx="4572396" cy="34292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662BA6A-0CC6-445E-9B90-36856DBD39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2291" y="687984"/>
            <a:ext cx="4471709" cy="3353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178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9698AD5-D821-4EF2-8F31-72576E976662}"/>
              </a:ext>
            </a:extLst>
          </p:cNvPr>
          <p:cNvCxnSpPr/>
          <p:nvPr/>
        </p:nvCxnSpPr>
        <p:spPr>
          <a:xfrm>
            <a:off x="4642794" y="0"/>
            <a:ext cx="58994" cy="685800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5E20F3A-5B92-4C06-BC78-6F3D1BAA0EF1}"/>
              </a:ext>
            </a:extLst>
          </p:cNvPr>
          <p:cNvSpPr txBox="1"/>
          <p:nvPr/>
        </p:nvSpPr>
        <p:spPr>
          <a:xfrm>
            <a:off x="1801409" y="70792"/>
            <a:ext cx="1093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464DD5-016F-4AEC-9C59-CC16DDC48201}"/>
              </a:ext>
            </a:extLst>
          </p:cNvPr>
          <p:cNvSpPr txBox="1"/>
          <p:nvPr/>
        </p:nvSpPr>
        <p:spPr>
          <a:xfrm>
            <a:off x="6449476" y="70792"/>
            <a:ext cx="1093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4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AFD2CC8-8E5D-43E8-AAC5-62FCBC6046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98" y="700424"/>
            <a:ext cx="4572396" cy="342929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4A13919-86A9-4F8B-A18E-CDA05D6AD85F}"/>
              </a:ext>
            </a:extLst>
          </p:cNvPr>
          <p:cNvSpPr txBox="1"/>
          <p:nvPr/>
        </p:nvSpPr>
        <p:spPr>
          <a:xfrm>
            <a:off x="143069" y="4627984"/>
            <a:ext cx="2872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many ml does he have?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59A8D6-AC92-43F6-B5A3-6FD6CA18BB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2291" y="700424"/>
            <a:ext cx="4471709" cy="3353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457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9698AD5-D821-4EF2-8F31-72576E976662}"/>
              </a:ext>
            </a:extLst>
          </p:cNvPr>
          <p:cNvCxnSpPr/>
          <p:nvPr/>
        </p:nvCxnSpPr>
        <p:spPr>
          <a:xfrm>
            <a:off x="4642794" y="0"/>
            <a:ext cx="58994" cy="685800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5E20F3A-5B92-4C06-BC78-6F3D1BAA0EF1}"/>
              </a:ext>
            </a:extLst>
          </p:cNvPr>
          <p:cNvSpPr txBox="1"/>
          <p:nvPr/>
        </p:nvSpPr>
        <p:spPr>
          <a:xfrm>
            <a:off x="1801409" y="70792"/>
            <a:ext cx="1093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464DD5-016F-4AEC-9C59-CC16DDC48201}"/>
              </a:ext>
            </a:extLst>
          </p:cNvPr>
          <p:cNvSpPr txBox="1"/>
          <p:nvPr/>
        </p:nvSpPr>
        <p:spPr>
          <a:xfrm>
            <a:off x="6449476" y="70792"/>
            <a:ext cx="1093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4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3EB2320-1D87-45F6-807C-43438B7370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59" y="893257"/>
            <a:ext cx="4572396" cy="342929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001470E-8AFC-4F8A-B404-53357C632F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2291" y="893257"/>
            <a:ext cx="4471709" cy="3353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767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9698AD5-D821-4EF2-8F31-72576E976662}"/>
              </a:ext>
            </a:extLst>
          </p:cNvPr>
          <p:cNvCxnSpPr/>
          <p:nvPr/>
        </p:nvCxnSpPr>
        <p:spPr>
          <a:xfrm>
            <a:off x="4642794" y="0"/>
            <a:ext cx="58994" cy="685800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5E20F3A-5B92-4C06-BC78-6F3D1BAA0EF1}"/>
              </a:ext>
            </a:extLst>
          </p:cNvPr>
          <p:cNvSpPr txBox="1"/>
          <p:nvPr/>
        </p:nvSpPr>
        <p:spPr>
          <a:xfrm>
            <a:off x="1801409" y="70792"/>
            <a:ext cx="1093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464DD5-016F-4AEC-9C59-CC16DDC48201}"/>
              </a:ext>
            </a:extLst>
          </p:cNvPr>
          <p:cNvSpPr txBox="1"/>
          <p:nvPr/>
        </p:nvSpPr>
        <p:spPr>
          <a:xfrm>
            <a:off x="6449476" y="70792"/>
            <a:ext cx="1093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4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D9C8167-02A0-44AE-8CBD-7433916C0C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59" y="594012"/>
            <a:ext cx="4572396" cy="342929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16A17A4-9DAF-477D-AA0E-9057AE0F4B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2291" y="681764"/>
            <a:ext cx="4471709" cy="3353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090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9698AD5-D821-4EF2-8F31-72576E976662}"/>
              </a:ext>
            </a:extLst>
          </p:cNvPr>
          <p:cNvCxnSpPr/>
          <p:nvPr/>
        </p:nvCxnSpPr>
        <p:spPr>
          <a:xfrm>
            <a:off x="4642794" y="0"/>
            <a:ext cx="58994" cy="685800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5E20F3A-5B92-4C06-BC78-6F3D1BAA0EF1}"/>
              </a:ext>
            </a:extLst>
          </p:cNvPr>
          <p:cNvSpPr txBox="1"/>
          <p:nvPr/>
        </p:nvSpPr>
        <p:spPr>
          <a:xfrm>
            <a:off x="1801409" y="70792"/>
            <a:ext cx="1093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464DD5-016F-4AEC-9C59-CC16DDC48201}"/>
              </a:ext>
            </a:extLst>
          </p:cNvPr>
          <p:cNvSpPr txBox="1"/>
          <p:nvPr/>
        </p:nvSpPr>
        <p:spPr>
          <a:xfrm>
            <a:off x="6449476" y="70792"/>
            <a:ext cx="1093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4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5BA0DB7-8727-4191-BA25-7E93273DD7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59" y="638220"/>
            <a:ext cx="4572396" cy="34292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EDCDB7F-603D-4FA9-A4FD-F69E323613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2291" y="638221"/>
            <a:ext cx="4471709" cy="3353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637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9698AD5-D821-4EF2-8F31-72576E976662}"/>
              </a:ext>
            </a:extLst>
          </p:cNvPr>
          <p:cNvCxnSpPr/>
          <p:nvPr/>
        </p:nvCxnSpPr>
        <p:spPr>
          <a:xfrm>
            <a:off x="4642794" y="0"/>
            <a:ext cx="58994" cy="685800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5E20F3A-5B92-4C06-BC78-6F3D1BAA0EF1}"/>
              </a:ext>
            </a:extLst>
          </p:cNvPr>
          <p:cNvSpPr txBox="1"/>
          <p:nvPr/>
        </p:nvSpPr>
        <p:spPr>
          <a:xfrm>
            <a:off x="1801409" y="70792"/>
            <a:ext cx="1093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464DD5-016F-4AEC-9C59-CC16DDC48201}"/>
              </a:ext>
            </a:extLst>
          </p:cNvPr>
          <p:cNvSpPr txBox="1"/>
          <p:nvPr/>
        </p:nvSpPr>
        <p:spPr>
          <a:xfrm>
            <a:off x="6449476" y="70792"/>
            <a:ext cx="1093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5C1928-31AC-4DF0-AB9A-3572FBABB5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59" y="799951"/>
            <a:ext cx="4572396" cy="342929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9459209-0CCE-44BF-A44E-2AC213C884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2291" y="799951"/>
            <a:ext cx="4471709" cy="3353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210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123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Office Theme</vt:lpstr>
      <vt:lpstr>Let's learn 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Cathleen Mills</cp:lastModifiedBy>
  <cp:revision>28</cp:revision>
  <dcterms:created xsi:type="dcterms:W3CDTF">2019-07-05T11:02:13Z</dcterms:created>
  <dcterms:modified xsi:type="dcterms:W3CDTF">2022-03-21T05:48:56Z</dcterms:modified>
</cp:coreProperties>
</file>