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8B09F-6267-4D13-8F2A-C246F00E2BEF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BCB52-09A3-4259-B491-DB80FFA7D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7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through the text. Guide the pupil’s understanding of what is happening. Draw out language to do with fish and the movement of fish to build vocabulary and consolidate their</a:t>
            </a:r>
            <a:r>
              <a:rPr lang="en-GB" baseline="0" dirty="0" smtClean="0"/>
              <a:t> understanding.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BCB52-09A3-4259-B491-DB80FFA7D8B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0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0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4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42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92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17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3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2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4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9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D84D-DF2E-4C50-A6B9-3C19D35D2971}" type="datetimeFigureOut">
              <a:rPr lang="en-GB" smtClean="0"/>
              <a:pPr/>
              <a:t>25/10/2020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F854-6B17-4B41-B991-68EE08DE25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6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25ED-E005-4E71-9889-8298DAA98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EAFEB-BB9D-484E-8931-7292B9D45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AF0A8-C61B-487B-AC86-A0D29760CD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-43132"/>
            <a:ext cx="9087204" cy="69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Mark your work as a class. How well did you do? What did you find difficult?</a:t>
            </a:r>
            <a:endParaRPr lang="en-GB" dirty="0"/>
          </a:p>
        </p:txBody>
      </p:sp>
      <p:pic>
        <p:nvPicPr>
          <p:cNvPr id="4098" name="Picture 2" descr="Image result for self assess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05" y="2743200"/>
            <a:ext cx="3481204" cy="36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L.O: </a:t>
            </a:r>
            <a:r>
              <a:rPr lang="en-GB" b="1" dirty="0" smtClean="0"/>
              <a:t>To apply comprehension skills across writing genres. </a:t>
            </a:r>
            <a:endParaRPr lang="en-GB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335" y="1920381"/>
            <a:ext cx="9615949" cy="43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33DF-2937-40B1-AA8E-64AE7221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DE90-9E89-46CF-8EB9-6C61B0DE3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10962-9311-4ACE-AA4F-CF98E5954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041100" y="-23020"/>
            <a:ext cx="9150900" cy="68810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2295" y="1027906"/>
            <a:ext cx="2646947" cy="1217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is happening to the rock?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6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DBB3-62F4-4063-BC3B-BFEE21E9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8D5-6D90-4807-81D7-EFEC98280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C63AC-7752-4544-9EA5-4B614F61DC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913485" y="0"/>
            <a:ext cx="9181644" cy="686491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2295" y="1027906"/>
            <a:ext cx="2646947" cy="1217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long has the rock travelled for?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96871" y="2495759"/>
            <a:ext cx="2646947" cy="1217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has the rock become?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7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7EF4-410B-45F1-AE48-21498799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3D6F-76E7-4B52-A357-D7738D6E4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C094D-60BD-4251-B123-482533FE37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014530" y="0"/>
            <a:ext cx="908259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2295" y="1027906"/>
            <a:ext cx="2646947" cy="1217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do the waves do to the pebble?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12295" y="2559927"/>
            <a:ext cx="2646947" cy="1217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can the pebbles look like?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12295" y="4110477"/>
            <a:ext cx="2646947" cy="1217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find the </a:t>
            </a:r>
            <a:r>
              <a:rPr lang="en-GB" dirty="0" err="1" smtClean="0"/>
              <a:t>similie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3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59A8-2FB3-4C52-B31B-8DDFB503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D10F9-D23F-4968-B999-2CAE80922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49A3EA-B9A6-4C1E-A29E-327AB88CC1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202258" y="0"/>
            <a:ext cx="9099320" cy="68634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2295" y="1027906"/>
            <a:ext cx="2646947" cy="12179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Conglomerate = gathered together in a compact mass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9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9610C-6688-4648-B3C1-4A20FD9A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BD745-C4BD-4A47-A62D-1F3092522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B3E9E-221E-4387-8069-3F04C289BA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13909" y="6879"/>
            <a:ext cx="9078091" cy="68511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2295" y="794084"/>
            <a:ext cx="2646947" cy="145181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‘Creatures swarm and </a:t>
            </a:r>
            <a:r>
              <a:rPr lang="en-GB" dirty="0"/>
              <a:t>s</a:t>
            </a:r>
            <a:r>
              <a:rPr lang="en-GB" dirty="0" smtClean="0"/>
              <a:t>lither’ </a:t>
            </a:r>
          </a:p>
          <a:p>
            <a:pPr algn="ctr"/>
            <a:r>
              <a:rPr lang="en-GB" dirty="0" smtClean="0"/>
              <a:t>What does this make you think of?</a:t>
            </a:r>
          </a:p>
          <a:p>
            <a:pPr algn="ctr"/>
            <a:r>
              <a:rPr lang="en-GB" dirty="0" smtClean="0"/>
              <a:t>How do they move?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3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0197-4F1A-4C52-B523-262797D7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D237B-493E-49D1-88CB-802FA5D6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CC6FA-A168-47D3-9C63-F81340EA1D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062198" y="0"/>
            <a:ext cx="9129802" cy="685800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12821" y="2478506"/>
            <a:ext cx="2679032" cy="2237874"/>
          </a:xfrm>
          <a:prstGeom prst="cloudCallout">
            <a:avLst>
              <a:gd name="adj1" fmla="val -58162"/>
              <a:gd name="adj2" fmla="val 81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As a class can you move together like fish? Bank words to describe this movement.</a:t>
            </a:r>
          </a:p>
          <a:p>
            <a:pPr algn="ctr"/>
            <a:r>
              <a:rPr lang="en-GB" sz="1400" dirty="0" smtClean="0"/>
              <a:t>Try to create some similes.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Task: </a:t>
            </a:r>
            <a:r>
              <a:rPr lang="en-GB" b="1" u="sng" dirty="0"/>
              <a:t>C</a:t>
            </a:r>
            <a:r>
              <a:rPr lang="en-GB" b="1" u="sng" dirty="0" smtClean="0"/>
              <a:t>omplete </a:t>
            </a:r>
            <a:r>
              <a:rPr lang="en-GB" b="1" u="sng" dirty="0" smtClean="0"/>
              <a:t>your comprehension questions. </a:t>
            </a:r>
            <a:endParaRPr lang="en-GB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Stick your task in your books. Answer in full sentences in your book. </a:t>
            </a:r>
            <a:endParaRPr lang="en-GB" dirty="0"/>
          </a:p>
        </p:txBody>
      </p:sp>
      <p:pic>
        <p:nvPicPr>
          <p:cNvPr id="5122" name="Picture 2" descr="Image result for comprehen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10" y="2829341"/>
            <a:ext cx="4617286" cy="293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180</Words>
  <Application>Microsoft Office PowerPoint</Application>
  <PresentationFormat>Widescreen</PresentationFormat>
  <Paragraphs>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L.O: To apply comprehension skills across writing genres.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Task: Complete your comprehension questions. 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Abell</dc:creator>
  <cp:lastModifiedBy>Rebecca Wakefield</cp:lastModifiedBy>
  <cp:revision>15</cp:revision>
  <dcterms:created xsi:type="dcterms:W3CDTF">2018-09-21T16:44:45Z</dcterms:created>
  <dcterms:modified xsi:type="dcterms:W3CDTF">2020-10-25T08:22:40Z</dcterms:modified>
</cp:coreProperties>
</file>