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5" r:id="rId3"/>
    <p:sldId id="421" r:id="rId4"/>
    <p:sldId id="422" r:id="rId5"/>
    <p:sldId id="428" r:id="rId6"/>
    <p:sldId id="420" r:id="rId7"/>
    <p:sldId id="427" r:id="rId8"/>
    <p:sldId id="425" r:id="rId9"/>
    <p:sldId id="426" r:id="rId10"/>
    <p:sldId id="416" r:id="rId11"/>
    <p:sldId id="424" r:id="rId12"/>
    <p:sldId id="363" r:id="rId13"/>
    <p:sldId id="360" r:id="rId14"/>
    <p:sldId id="423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595" autoAdjust="0"/>
  </p:normalViewPr>
  <p:slideViewPr>
    <p:cSldViewPr snapToGrid="0">
      <p:cViewPr varScale="1">
        <p:scale>
          <a:sx n="65" d="100"/>
          <a:sy n="65" d="100"/>
        </p:scale>
        <p:origin x="7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7D99-34A7-476C-9DFF-A3DA12967378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25E48-3051-40CC-BD27-68D99CF91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00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6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86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96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15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4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80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6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6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2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7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1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9609-7944-4270-AD6E-065EA362CFA2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F9CCE-7C00-4086-963F-C529507458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hrlgX_29_c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lpe.org.uk/poetry/poems/peter-parrot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lpe.org.uk/poetry/poems/owl-poe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Tuesday 22nd March</a:t>
            </a:r>
            <a:endParaRPr lang="en-GB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350" y="310144"/>
            <a:ext cx="9144000" cy="16667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Swans Daily Calculations</a:t>
            </a:r>
            <a:br>
              <a:rPr lang="en-GB" dirty="0" smtClean="0"/>
            </a:br>
            <a:r>
              <a:rPr lang="en-GB" dirty="0" smtClean="0"/>
              <a:t>22.3.22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350" y="108277"/>
            <a:ext cx="1353264" cy="1493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7" y="108277"/>
            <a:ext cx="2083798" cy="215101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" y="2461161"/>
            <a:ext cx="4657725" cy="1962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436" y="3199447"/>
            <a:ext cx="6472374" cy="340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3350" y="310144"/>
            <a:ext cx="9144000" cy="16667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Swans Daily Calculations</a:t>
            </a:r>
            <a:br>
              <a:rPr lang="en-GB" dirty="0" smtClean="0"/>
            </a:br>
            <a:r>
              <a:rPr lang="en-GB" dirty="0" smtClean="0"/>
              <a:t>22.3.22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350" y="108277"/>
            <a:ext cx="1353264" cy="14935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7" y="108277"/>
            <a:ext cx="2083798" cy="215101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273" y="2259294"/>
            <a:ext cx="736282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51" y="0"/>
            <a:ext cx="1120704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Maths: </a:t>
            </a:r>
          </a:p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Year 6 SATS reasoning paper 2</a:t>
            </a:r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  <a:p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5709" y="252152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729673"/>
            <a:ext cx="100861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ERIC: read to yourself or an adult for 20-30 minutes</a:t>
            </a:r>
          </a:p>
          <a:p>
            <a:endParaRPr lang="en-GB" sz="4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4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</a:p>
          <a:p>
            <a:endParaRPr lang="en-GB" sz="4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GB" sz="4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51" y="0"/>
            <a:ext cx="11207043" cy="1178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History </a:t>
            </a:r>
          </a:p>
          <a:p>
            <a:r>
              <a:rPr lang="en-GB" sz="4000" u="sng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LO: to use historical sources to find out about the past</a:t>
            </a:r>
            <a:endParaRPr lang="en-GB" sz="4000" u="sng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What </a:t>
            </a:r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can we find out about the </a:t>
            </a:r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school or </a:t>
            </a:r>
            <a:r>
              <a:rPr lang="en-GB" sz="1600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Benwick</a:t>
            </a:r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in the past? </a:t>
            </a:r>
          </a:p>
          <a:p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What </a:t>
            </a:r>
            <a:r>
              <a:rPr lang="en-GB" sz="1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can we use as evidence? </a:t>
            </a:r>
            <a:endParaRPr lang="en-GB" sz="16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16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r>
              <a:rPr lang="en-GB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Work with your partner to be a detective.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Use the evidence you have been given to find out about the school or the village. </a:t>
            </a:r>
          </a:p>
          <a:p>
            <a:endParaRPr lang="en-GB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What kind of historical source do you have?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Is it a Primary Source or a Secondary source? Why?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When is you source from? What period of time does it tell us about?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What can you learn from the source? 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What questions do you now have? </a:t>
            </a:r>
            <a:endParaRPr lang="en-GB" sz="1600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endParaRPr lang="en-GB" sz="16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I learn that….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I think….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Maybe…. 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Perhaps…. 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This shows us that….</a:t>
            </a:r>
          </a:p>
          <a:p>
            <a:endParaRPr lang="en-GB" sz="1600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r>
              <a:rPr lang="en-GB" sz="16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I wonder if…		I want to know why…..		Could it be that….</a:t>
            </a:r>
            <a:endParaRPr lang="en-GB" sz="1600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endParaRPr lang="en-GB" sz="1600" dirty="0" smtClean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</a:p>
          <a:p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GB" sz="40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endParaRPr lang="en-GB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5709" y="252152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40441" y="3972232"/>
            <a:ext cx="320263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Be ready to report back and share your information with the class. Record your information in your book.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4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337"/>
            <a:ext cx="9144000" cy="109728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Times Tables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82326" y="1236617"/>
            <a:ext cx="4285673" cy="505097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325" y="1388285"/>
            <a:ext cx="32604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Focus on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times  tables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How quickly can you write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them down? And recall the answers.</a:t>
            </a: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numbers feature in both times tables? 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How does this help us with learning?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1700" y="1607127"/>
            <a:ext cx="371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373" y="1279018"/>
            <a:ext cx="2313039" cy="51386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2799" y="1236617"/>
            <a:ext cx="2308891" cy="549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7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05" y="653143"/>
            <a:ext cx="9144000" cy="102802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Swans Class Daily </a:t>
            </a:r>
            <a:r>
              <a:rPr lang="en-GB" dirty="0" err="1" smtClean="0">
                <a:latin typeface="Arial Rounded MT Bold" panose="020F0704030504030204" pitchFamily="34" charset="0"/>
              </a:rPr>
              <a:t>SPaG</a:t>
            </a:r>
            <a:r>
              <a:rPr lang="en-GB" dirty="0" smtClean="0">
                <a:latin typeface="Arial Rounded MT Bold" panose="020F0704030504030204" pitchFamily="34" charset="0"/>
              </a:rPr>
              <a:t/>
            </a:r>
            <a:br>
              <a:rPr lang="en-GB" dirty="0" smtClean="0">
                <a:latin typeface="Arial Rounded MT Bold" panose="020F0704030504030204" pitchFamily="34" charset="0"/>
              </a:rPr>
            </a:br>
            <a:r>
              <a:rPr lang="en-GB" sz="2200" dirty="0" smtClean="0">
                <a:latin typeface="Arial Rounded MT Bold" panose="020F0704030504030204" pitchFamily="34" charset="0"/>
              </a:rPr>
              <a:t> 22</a:t>
            </a:r>
            <a:r>
              <a:rPr lang="en-GB" sz="2200" baseline="30000" dirty="0" smtClean="0">
                <a:latin typeface="Arial Rounded MT Bold" panose="020F0704030504030204" pitchFamily="34" charset="0"/>
              </a:rPr>
              <a:t>nd</a:t>
            </a:r>
            <a:r>
              <a:rPr lang="en-GB" sz="2200" dirty="0" smtClean="0">
                <a:latin typeface="Arial Rounded MT Bold" panose="020F0704030504030204" pitchFamily="34" charset="0"/>
              </a:rPr>
              <a:t>  March 2022</a:t>
            </a:r>
            <a:br>
              <a:rPr lang="en-GB" sz="2200" dirty="0" smtClean="0">
                <a:latin typeface="Arial Rounded MT Bold" panose="020F0704030504030204" pitchFamily="34" charset="0"/>
              </a:rPr>
            </a:br>
            <a:endParaRPr lang="en-GB" sz="22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7" y="108278"/>
            <a:ext cx="1211190" cy="1250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52" y="108277"/>
            <a:ext cx="1345561" cy="1485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194" y="1681163"/>
            <a:ext cx="71151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205" y="653143"/>
            <a:ext cx="9144000" cy="102802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Swans Class Daily </a:t>
            </a:r>
            <a:r>
              <a:rPr lang="en-GB" dirty="0" err="1" smtClean="0">
                <a:latin typeface="Arial Rounded MT Bold" panose="020F0704030504030204" pitchFamily="34" charset="0"/>
              </a:rPr>
              <a:t>SPaG</a:t>
            </a:r>
            <a:r>
              <a:rPr lang="en-GB" dirty="0" smtClean="0">
                <a:latin typeface="Arial Rounded MT Bold" panose="020F0704030504030204" pitchFamily="34" charset="0"/>
              </a:rPr>
              <a:t/>
            </a:r>
            <a:br>
              <a:rPr lang="en-GB" dirty="0" smtClean="0">
                <a:latin typeface="Arial Rounded MT Bold" panose="020F0704030504030204" pitchFamily="34" charset="0"/>
              </a:rPr>
            </a:br>
            <a:r>
              <a:rPr lang="en-GB" sz="2200" dirty="0" smtClean="0">
                <a:latin typeface="Arial Rounded MT Bold" panose="020F0704030504030204" pitchFamily="34" charset="0"/>
              </a:rPr>
              <a:t> 22</a:t>
            </a:r>
            <a:r>
              <a:rPr lang="en-GB" sz="2200" baseline="30000" dirty="0" smtClean="0">
                <a:latin typeface="Arial Rounded MT Bold" panose="020F0704030504030204" pitchFamily="34" charset="0"/>
              </a:rPr>
              <a:t>nd</a:t>
            </a:r>
            <a:r>
              <a:rPr lang="en-GB" sz="2200" dirty="0" smtClean="0">
                <a:latin typeface="Arial Rounded MT Bold" panose="020F0704030504030204" pitchFamily="34" charset="0"/>
              </a:rPr>
              <a:t>  March 2022</a:t>
            </a:r>
            <a:br>
              <a:rPr lang="en-GB" sz="2200" dirty="0" smtClean="0">
                <a:latin typeface="Arial Rounded MT Bold" panose="020F0704030504030204" pitchFamily="34" charset="0"/>
              </a:rPr>
            </a:br>
            <a:endParaRPr lang="en-GB" sz="22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7" y="108278"/>
            <a:ext cx="1211190" cy="1250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052" y="108277"/>
            <a:ext cx="1345561" cy="14850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530" y="1593305"/>
            <a:ext cx="4298052" cy="488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4" y="91209"/>
            <a:ext cx="11831375" cy="495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8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82" y="683491"/>
            <a:ext cx="61540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John </a:t>
            </a:r>
            <a:r>
              <a:rPr lang="en-GB" sz="5400" i="1" dirty="0" err="1" smtClean="0">
                <a:solidFill>
                  <a:schemeClr val="accent2">
                    <a:lumMod val="75000"/>
                  </a:schemeClr>
                </a:solidFill>
              </a:rPr>
              <a:t>Hegley</a:t>
            </a:r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Funny Animal Poems </a:t>
            </a:r>
          </a:p>
          <a:p>
            <a:endParaRPr lang="en-GB" sz="54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GB" sz="54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782" y="383309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video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82644" y="2858456"/>
            <a:ext cx="90479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Watch the videos</a:t>
            </a:r>
          </a:p>
          <a:p>
            <a:pPr marL="342900" indent="-342900">
              <a:buAutoNum type="arabicPeriod"/>
            </a:pPr>
            <a:r>
              <a:rPr lang="en-GB" dirty="0" smtClean="0"/>
              <a:t>Read through and think about the three poems: Armadillo, Peter and Parrot and Owl Poem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are the three poems different? </a:t>
            </a:r>
          </a:p>
          <a:p>
            <a:pPr marL="342900" indent="-342900">
              <a:buAutoNum type="arabicPeriod"/>
            </a:pPr>
            <a:r>
              <a:rPr lang="en-GB" dirty="0" smtClean="0"/>
              <a:t>How are the three poems the same? </a:t>
            </a:r>
          </a:p>
          <a:p>
            <a:pPr marL="342900" indent="-342900">
              <a:buAutoNum type="arabicPeriod"/>
            </a:pPr>
            <a:r>
              <a:rPr lang="en-GB" dirty="0" smtClean="0"/>
              <a:t>Create your own animal poem in the style of one of these poems</a:t>
            </a:r>
          </a:p>
          <a:p>
            <a:r>
              <a:rPr lang="en-GB" dirty="0" smtClean="0"/>
              <a:t>Rhyming, to music, not to music, acrostic style</a:t>
            </a:r>
          </a:p>
          <a:p>
            <a:r>
              <a:rPr lang="en-GB" dirty="0" smtClean="0"/>
              <a:t>Work on your own or with a partner</a:t>
            </a:r>
          </a:p>
          <a:p>
            <a:r>
              <a:rPr lang="en-GB" dirty="0" smtClean="0"/>
              <a:t>Be ready to share your poem.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6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06" y="85208"/>
            <a:ext cx="8642708" cy="62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1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82" y="683491"/>
            <a:ext cx="5419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John </a:t>
            </a:r>
            <a:r>
              <a:rPr lang="en-GB" sz="5400" i="1" dirty="0" err="1" smtClean="0">
                <a:solidFill>
                  <a:schemeClr val="accent2">
                    <a:lumMod val="75000"/>
                  </a:schemeClr>
                </a:solidFill>
              </a:rPr>
              <a:t>Hegley</a:t>
            </a:r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Peter the Parrot </a:t>
            </a:r>
          </a:p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Poem set to music </a:t>
            </a:r>
          </a:p>
          <a:p>
            <a:endParaRPr lang="en-GB" sz="5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038" y="276080"/>
            <a:ext cx="5200650" cy="6010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836" y="3814618"/>
            <a:ext cx="221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Peter the poem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96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582" y="683491"/>
            <a:ext cx="40815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John </a:t>
            </a:r>
            <a:r>
              <a:rPr lang="en-GB" sz="5400" i="1" dirty="0" err="1" smtClean="0">
                <a:solidFill>
                  <a:schemeClr val="accent2">
                    <a:lumMod val="75000"/>
                  </a:schemeClr>
                </a:solidFill>
              </a:rPr>
              <a:t>Hegley</a:t>
            </a:r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5400" i="1" dirty="0" smtClean="0">
                <a:solidFill>
                  <a:schemeClr val="accent2">
                    <a:lumMod val="75000"/>
                  </a:schemeClr>
                </a:solidFill>
              </a:rPr>
              <a:t>Owl Poem </a:t>
            </a:r>
          </a:p>
          <a:p>
            <a:r>
              <a:rPr lang="en-GB" sz="2000" i="1" dirty="0" smtClean="0">
                <a:solidFill>
                  <a:schemeClr val="accent2">
                    <a:lumMod val="75000"/>
                  </a:schemeClr>
                </a:solidFill>
              </a:rPr>
              <a:t>What do you notice about this poem?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939" y="330777"/>
            <a:ext cx="192405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1127" y="3703782"/>
            <a:ext cx="171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Owl Poem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88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369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Office Theme</vt:lpstr>
      <vt:lpstr>Tuesday 22nd March</vt:lpstr>
      <vt:lpstr>Times Tables</vt:lpstr>
      <vt:lpstr>Swans Class Daily SPaG  22nd  March 2022 </vt:lpstr>
      <vt:lpstr>Swans Class Daily SPaG  22nd  March 2022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Swans Daily Calculations 22.3.22</vt:lpstr>
      <vt:lpstr>Swans Daily Calculations 22.3.22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November</dc:title>
  <dc:creator>Norris Katherine</dc:creator>
  <cp:lastModifiedBy>Katherine Norris</cp:lastModifiedBy>
  <cp:revision>196</cp:revision>
  <cp:lastPrinted>2022-03-07T17:11:46Z</cp:lastPrinted>
  <dcterms:created xsi:type="dcterms:W3CDTF">2021-10-23T06:37:29Z</dcterms:created>
  <dcterms:modified xsi:type="dcterms:W3CDTF">2022-03-22T08:15:10Z</dcterms:modified>
</cp:coreProperties>
</file>